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59" r:id="rId16"/>
    <p:sldId id="260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1CEAF-0FC5-4B8F-9636-310B3AB18732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0D371-D3FE-48FC-A598-95C0EF173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493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0D371-D3FE-48FC-A598-95C0EF173A5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93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D3FF-0E11-87F3-4EF1-6A66CF7D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40778-41B7-80DD-0657-2122C615C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3155A-D338-EEDB-5D13-799F3992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B3341-D307-41D1-6178-F1CA652C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7B0CF-535A-91C9-BBA6-3281A39D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3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F02A-A351-BE5F-219D-E90F838F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23B74-76F4-26DC-08C7-ACEC90F34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1771E-FD1E-2800-6C27-725EED9A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2FA43-4DFD-152A-56FC-553CA6C5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F7364-665A-EE3E-601D-5BE0465D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93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8EBF14-D68B-85E1-68AA-A4A76F475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04CB3-B528-BC98-9FCC-D92DC53BA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F12A-E439-AFE6-815E-4A175EDD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D019-A6C6-2024-7ED2-D80A13D2A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2A583-8CE3-D13A-ACF5-672523C1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27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8EE-90DB-EDC3-CF97-F306958C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09B0-5A5F-DD9D-7565-FE86ED292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42F7F-CBB6-F8A7-9A07-B46FE8E8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A255D-49BF-4931-A073-6E568619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04E30-D1F3-B1E5-CDC7-B686C3BD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59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96BF-F00C-6A17-F06D-F8482A555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4F62F-A37E-BA7A-BE20-BA4B0A66B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48E3D-8675-BB18-2D95-FE494872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2CD7-CB15-81F8-9AFB-3C770931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B63F9-97FE-F4C4-6737-209A094E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02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435E-0B82-E4BC-938A-7522A5F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3309A-F9E0-CFCE-145C-47A1C3753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E6D5E-98DA-E0D4-253D-BC8934D9B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FE765-ED91-576D-20C1-35040AFF5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62B45-F2AC-0A80-9615-6AD90481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DA0AE-EFFC-FABC-5A53-10F58445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81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9CED-A292-4820-6C0B-1BED60C64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6CCD5-DB5A-DEA6-12A6-7A8462357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75D38-C1DB-9F8B-AE22-BEF7D7C9F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55DCC-78AC-0D1E-E963-AA1AB7A71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504A15-5AF4-1A3F-1040-45C1A2AB4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E4213-D9E1-C9C3-EB0D-B25FAB5D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A5391-41C2-D74D-8FD7-23BE4B97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F74D85-D5DD-F11B-0F54-BBE41759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31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ACD5-5B1B-7FBC-A6D3-800A0BAD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56196-BDD4-3B2D-7919-262610C70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C2AC8-5A39-C2AE-9546-714EB9548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3A15B-C501-EA2B-D6EB-537979A1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25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036FC-584B-250C-4149-21AA8A31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27902-7FD1-A866-2228-07361E09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5F0B3-4105-80C6-E59B-9F13BA0A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758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B4B18-F788-1090-F712-07CBF2771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07E8-DA86-F1BE-E8E0-096A11D63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B1A49-89A6-831D-54E4-FDB29AE35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044FF-920D-A799-5ED1-5174FD08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4BB9D-310C-D4C6-F4BF-D26B6295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8A74D-4FE9-B6D7-BFFB-3565C12D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67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C7BB-D58F-85A4-A096-45D20E2F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29147-5923-A009-5272-9E2AC7594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3F677-2BC7-267C-7082-E6E108868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3910D-2D69-DCAC-C193-42F322C91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CBB66-1A2E-DD79-5402-C9D1C290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EED7B-E579-7C95-759C-EE4F4D0E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84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30F53F-B762-A505-730D-44A11911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7C745-0EA4-C23C-ED1E-46BACFDD1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50E72-F4BB-C550-7615-B4DF7059D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C76515-498A-441E-86EB-2F56CF09159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74627-811A-D96F-5DFD-8926D8B6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7A7AB-0794-EB48-3B32-8C20934B1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1006ED-BD4B-4AB4-8634-2A197226F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7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EA0B-660F-D6E6-0FD9-AE35B4C59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351D7-9F1C-7FD4-2A73-11E1CBC56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omputer on a table&#10;&#10;AI-generated content may be incorrect.">
            <a:extLst>
              <a:ext uri="{FF2B5EF4-FFF2-40B4-BE49-F238E27FC236}">
                <a16:creationId xmlns:a16="http://schemas.microsoft.com/office/drawing/2014/main" id="{03D03E35-915C-3F89-F5A7-2FFB24709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83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CC02-1B49-C621-378B-1FA92F598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B3759-3D59-773A-DAD9-CBEEF13BB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3E71C37-5211-2289-1151-FED920275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2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50D6-E325-EA53-1B06-24A14CF91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11210-562B-778B-5375-6AD7FAC79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008FD5-0DB3-7A55-9683-1D20D349A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94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34787-F087-AB0D-2066-79537B346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0B47-44FB-EC9C-D53B-75AE45270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omputer and a keyboard&#10;&#10;AI-generated content may be incorrect.">
            <a:extLst>
              <a:ext uri="{FF2B5EF4-FFF2-40B4-BE49-F238E27FC236}">
                <a16:creationId xmlns:a16="http://schemas.microsoft.com/office/drawing/2014/main" id="{05535254-E1F5-2F14-E0FC-894CDD292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74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B2B0-0A4B-CCDE-CA4A-7BD6D56B5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08427-E36E-65FE-5804-17DA744F1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erson using a computer&#10;&#10;AI-generated content may be incorrect.">
            <a:extLst>
              <a:ext uri="{FF2B5EF4-FFF2-40B4-BE49-F238E27FC236}">
                <a16:creationId xmlns:a16="http://schemas.microsoft.com/office/drawing/2014/main" id="{B1697FD4-FCF9-4EF1-D913-1DA274307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5EF7-6BD4-ADC3-4C06-4E57D4AA8A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712E0-6594-A675-768A-92BD6A93C3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4A8BD2B2-7D25-8683-707B-B88F58F8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4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77F6-2092-F103-A7E5-7AA8699B7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6D850-74B4-4E48-3ABA-0B059F895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group of people sitting at a table with laptops&#10;&#10;AI-generated content may be incorrect.">
            <a:extLst>
              <a:ext uri="{FF2B5EF4-FFF2-40B4-BE49-F238E27FC236}">
                <a16:creationId xmlns:a16="http://schemas.microsoft.com/office/drawing/2014/main" id="{0869B313-82D7-396E-18B9-158F16FE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4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6546-558B-26EF-F8A7-5E2545D35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13E04-F27B-63B6-6CBC-E94CA27D7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7CF2AF-79E9-58C8-3895-E2ED6942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3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2EF6-CBC8-CC61-12E2-953F64B74B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FF57B-507D-24F4-74CA-81766E3C20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erson using a tablet&#10;&#10;AI-generated content may be incorrect.">
            <a:extLst>
              <a:ext uri="{FF2B5EF4-FFF2-40B4-BE49-F238E27FC236}">
                <a16:creationId xmlns:a16="http://schemas.microsoft.com/office/drawing/2014/main" id="{CF99058B-E007-D775-CBBE-5412751B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1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6DDD-0F29-B7E4-DF28-BF28B2645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0F590-9352-DA50-EB10-23FED31A1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white background with text and symbols&#10;&#10;AI-generated content may be incorrect.">
            <a:extLst>
              <a:ext uri="{FF2B5EF4-FFF2-40B4-BE49-F238E27FC236}">
                <a16:creationId xmlns:a16="http://schemas.microsoft.com/office/drawing/2014/main" id="{40A1162F-FFD3-0981-1ED8-55AE8B582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88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E36E-C1CB-2B5A-363A-7E335B71FD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FC153-7A46-854D-C71B-B4166394C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 shot of a room&#10;&#10;AI-generated content may be incorrect.">
            <a:extLst>
              <a:ext uri="{FF2B5EF4-FFF2-40B4-BE49-F238E27FC236}">
                <a16:creationId xmlns:a16="http://schemas.microsoft.com/office/drawing/2014/main" id="{F271A373-9802-C8EB-392E-F9E8EA085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6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BEDA-62D3-2D48-5921-CE0A08606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E87F2-5E35-3CCC-4488-41D86FD1AC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omputer screen with a black and white text&#10;&#10;AI-generated content may be incorrect.">
            <a:extLst>
              <a:ext uri="{FF2B5EF4-FFF2-40B4-BE49-F238E27FC236}">
                <a16:creationId xmlns:a16="http://schemas.microsoft.com/office/drawing/2014/main" id="{FF5DB18C-7FBB-857A-0CB4-19D722ADC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2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0641-F4C9-C41D-D72E-2CA3751BC7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250F6-2CA1-DB6B-B26C-48FCDF5F7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720761AB-9E48-F599-5EC5-1B1F1C827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1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FC1-59FE-B8DF-9765-7E5FAD54D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BB8A1-E6CD-B4AE-9BC7-88A5991D1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F70BED-841C-18E0-30C0-AD9FCE76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82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068065-3321-6683-1DDC-1C0B0FBE4A54}"/>
              </a:ext>
            </a:extLst>
          </p:cNvPr>
          <p:cNvSpPr txBox="1"/>
          <p:nvPr/>
        </p:nvSpPr>
        <p:spPr>
          <a:xfrm>
            <a:off x="3038168" y="18940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38126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7DF265FB72F14498EE22E897C8A630" ma:contentTypeVersion="6" ma:contentTypeDescription="Create a new document." ma:contentTypeScope="" ma:versionID="d3498e90a2c0429d7c513533dcea10a7">
  <xsd:schema xmlns:xsd="http://www.w3.org/2001/XMLSchema" xmlns:xs="http://www.w3.org/2001/XMLSchema" xmlns:p="http://schemas.microsoft.com/office/2006/metadata/properties" xmlns:ns3="fed863e2-a951-458d-ba6d-e23d5b893607" targetNamespace="http://schemas.microsoft.com/office/2006/metadata/properties" ma:root="true" ma:fieldsID="ec86f6e4a199a22fcba12850edec0bc8" ns3:_="">
    <xsd:import namespace="fed863e2-a951-458d-ba6d-e23d5b89360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863e2-a951-458d-ba6d-e23d5b89360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d863e2-a951-458d-ba6d-e23d5b893607" xsi:nil="true"/>
  </documentManagement>
</p:properties>
</file>

<file path=customXml/itemProps1.xml><?xml version="1.0" encoding="utf-8"?>
<ds:datastoreItem xmlns:ds="http://schemas.openxmlformats.org/officeDocument/2006/customXml" ds:itemID="{D6F3B01A-3FAC-4AA6-A396-414E3F5A4A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6C1E4-4526-4039-A7F8-75C3BF05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d863e2-a951-458d-ba6d-e23d5b8936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1FAA94-E937-4A0A-826D-35D4C5F20B7B}">
  <ds:schemaRefs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fed863e2-a951-458d-ba6d-e23d5b893607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</Words>
  <Application>Microsoft Office PowerPoint</Application>
  <PresentationFormat>Widescreen</PresentationFormat>
  <Paragraphs>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Sailajak Yagna</dc:creator>
  <cp:lastModifiedBy>Sailajak Yagna</cp:lastModifiedBy>
  <cp:revision>2</cp:revision>
  <dcterms:created xsi:type="dcterms:W3CDTF">2025-04-10T08:28:08Z</dcterms:created>
  <dcterms:modified xsi:type="dcterms:W3CDTF">2025-04-10T11:18:17Z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0x010100797DF265FB72F14498EE22E897C8A630</vt:lpwstr>
  </property>
</Properties>
</file>